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457" r:id="rId2"/>
    <p:sldId id="458" r:id="rId3"/>
    <p:sldId id="4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B5AB76-F5A7-4C82-9C2A-D284B77B8BD3}" v="24" dt="2024-09-12T19:48:00.7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94659" autoAdjust="0"/>
  </p:normalViewPr>
  <p:slideViewPr>
    <p:cSldViewPr>
      <p:cViewPr varScale="1">
        <p:scale>
          <a:sx n="89" d="100"/>
          <a:sy n="89" d="100"/>
        </p:scale>
        <p:origin x="1116"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May" userId="5ffd2fe4bbab01c4" providerId="LiveId" clId="{CCB5AB76-F5A7-4C82-9C2A-D284B77B8BD3}"/>
    <pc:docChg chg="undo custSel modSld">
      <pc:chgData name="Jessica May" userId="5ffd2fe4bbab01c4" providerId="LiveId" clId="{CCB5AB76-F5A7-4C82-9C2A-D284B77B8BD3}" dt="2024-09-12T19:51:02.048" v="260" actId="948"/>
      <pc:docMkLst>
        <pc:docMk/>
      </pc:docMkLst>
      <pc:sldChg chg="modSp mod">
        <pc:chgData name="Jessica May" userId="5ffd2fe4bbab01c4" providerId="LiveId" clId="{CCB5AB76-F5A7-4C82-9C2A-D284B77B8BD3}" dt="2024-09-12T19:51:02.048" v="260" actId="948"/>
        <pc:sldMkLst>
          <pc:docMk/>
          <pc:sldMk cId="3878074699" sldId="457"/>
        </pc:sldMkLst>
        <pc:spChg chg="mod">
          <ac:chgData name="Jessica May" userId="5ffd2fe4bbab01c4" providerId="LiveId" clId="{CCB5AB76-F5A7-4C82-9C2A-D284B77B8BD3}" dt="2024-09-12T19:51:02.048" v="260" actId="948"/>
          <ac:spMkLst>
            <pc:docMk/>
            <pc:sldMk cId="3878074699" sldId="457"/>
            <ac:spMk id="3" creationId="{410167D8-96A2-F7A9-5505-408CCBEFC919}"/>
          </ac:spMkLst>
        </pc:spChg>
      </pc:sldChg>
      <pc:sldChg chg="modSp mod">
        <pc:chgData name="Jessica May" userId="5ffd2fe4bbab01c4" providerId="LiveId" clId="{CCB5AB76-F5A7-4C82-9C2A-D284B77B8BD3}" dt="2024-09-12T19:50:01.435" v="259" actId="1036"/>
        <pc:sldMkLst>
          <pc:docMk/>
          <pc:sldMk cId="1367563041" sldId="458"/>
        </pc:sldMkLst>
        <pc:spChg chg="mod">
          <ac:chgData name="Jessica May" userId="5ffd2fe4bbab01c4" providerId="LiveId" clId="{CCB5AB76-F5A7-4C82-9C2A-D284B77B8BD3}" dt="2024-09-12T19:49:50.794" v="258" actId="20577"/>
          <ac:spMkLst>
            <pc:docMk/>
            <pc:sldMk cId="1367563041" sldId="458"/>
            <ac:spMk id="3" creationId="{AD290866-9198-4938-F2A2-A8F03BC182EF}"/>
          </ac:spMkLst>
        </pc:spChg>
        <pc:spChg chg="mod">
          <ac:chgData name="Jessica May" userId="5ffd2fe4bbab01c4" providerId="LiveId" clId="{CCB5AB76-F5A7-4C82-9C2A-D284B77B8BD3}" dt="2024-09-12T19:50:01.435" v="259" actId="1036"/>
          <ac:spMkLst>
            <pc:docMk/>
            <pc:sldMk cId="1367563041" sldId="458"/>
            <ac:spMk id="5" creationId="{85463464-7271-5EA4-4A99-3327414EA9B1}"/>
          </ac:spMkLst>
        </pc:spChg>
        <pc:spChg chg="mod">
          <ac:chgData name="Jessica May" userId="5ffd2fe4bbab01c4" providerId="LiveId" clId="{CCB5AB76-F5A7-4C82-9C2A-D284B77B8BD3}" dt="2024-09-12T19:48:00.795" v="233" actId="1035"/>
          <ac:spMkLst>
            <pc:docMk/>
            <pc:sldMk cId="1367563041" sldId="458"/>
            <ac:spMk id="9" creationId="{5D85E114-E140-6677-24B6-00B1777520C4}"/>
          </ac:spMkLst>
        </pc:spChg>
        <pc:spChg chg="mod">
          <ac:chgData name="Jessica May" userId="5ffd2fe4bbab01c4" providerId="LiveId" clId="{CCB5AB76-F5A7-4C82-9C2A-D284B77B8BD3}" dt="2024-09-12T19:48:32.856" v="240" actId="20577"/>
          <ac:spMkLst>
            <pc:docMk/>
            <pc:sldMk cId="1367563041" sldId="458"/>
            <ac:spMk id="10" creationId="{05BA81B3-791A-D536-6B14-820BB50C80E7}"/>
          </ac:spMkLst>
        </pc:spChg>
        <pc:picChg chg="mod">
          <ac:chgData name="Jessica May" userId="5ffd2fe4bbab01c4" providerId="LiveId" clId="{CCB5AB76-F5A7-4C82-9C2A-D284B77B8BD3}" dt="2024-09-12T19:50:01.435" v="259" actId="1036"/>
          <ac:picMkLst>
            <pc:docMk/>
            <pc:sldMk cId="1367563041" sldId="458"/>
            <ac:picMk id="4" creationId="{5231F75C-C54E-6DD0-B85B-35FC8D98F920}"/>
          </ac:picMkLst>
        </pc:picChg>
        <pc:picChg chg="mod">
          <ac:chgData name="Jessica May" userId="5ffd2fe4bbab01c4" providerId="LiveId" clId="{CCB5AB76-F5A7-4C82-9C2A-D284B77B8BD3}" dt="2024-09-12T19:48:00.795" v="233" actId="1035"/>
          <ac:picMkLst>
            <pc:docMk/>
            <pc:sldMk cId="1367563041" sldId="458"/>
            <ac:picMk id="6" creationId="{0A450321-DA1C-E1C9-6F34-1373A52ACC29}"/>
          </ac:picMkLst>
        </pc:picChg>
      </pc:sldChg>
      <pc:sldChg chg="modSp mod">
        <pc:chgData name="Jessica May" userId="5ffd2fe4bbab01c4" providerId="LiveId" clId="{CCB5AB76-F5A7-4C82-9C2A-D284B77B8BD3}" dt="2024-09-12T19:49:15.779" v="249" actId="115"/>
        <pc:sldMkLst>
          <pc:docMk/>
          <pc:sldMk cId="4172617686" sldId="459"/>
        </pc:sldMkLst>
        <pc:spChg chg="mod">
          <ac:chgData name="Jessica May" userId="5ffd2fe4bbab01c4" providerId="LiveId" clId="{CCB5AB76-F5A7-4C82-9C2A-D284B77B8BD3}" dt="2024-09-12T19:48:42.682" v="241" actId="113"/>
          <ac:spMkLst>
            <pc:docMk/>
            <pc:sldMk cId="4172617686" sldId="459"/>
            <ac:spMk id="2" creationId="{7080CEF7-5F5A-75C9-F91E-B4908EEF170E}"/>
          </ac:spMkLst>
        </pc:spChg>
        <pc:spChg chg="mod">
          <ac:chgData name="Jessica May" userId="5ffd2fe4bbab01c4" providerId="LiveId" clId="{CCB5AB76-F5A7-4C82-9C2A-D284B77B8BD3}" dt="2024-09-12T19:49:15.779" v="249" actId="115"/>
          <ac:spMkLst>
            <pc:docMk/>
            <pc:sldMk cId="4172617686" sldId="459"/>
            <ac:spMk id="3" creationId="{3BC3877B-5F76-53F4-F221-1BF9437E02A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A7CFB-4961-4AD9-94E4-E6A2633A1D3E}" type="datetimeFigureOut">
              <a:rPr lang="en-US" smtClean="0"/>
              <a:t>9/12/2024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62D4EC-463A-4421-81D1-068C20CEC913}" type="slidenum">
              <a:rPr lang="en-US" smtClean="0"/>
              <a:t>‹#›</a:t>
            </a:fld>
            <a:endParaRPr lang="en-US" dirty="0"/>
          </a:p>
        </p:txBody>
      </p:sp>
    </p:spTree>
    <p:extLst>
      <p:ext uri="{BB962C8B-B14F-4D97-AF65-F5344CB8AC3E}">
        <p14:creationId xmlns:p14="http://schemas.microsoft.com/office/powerpoint/2010/main" val="3147056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28AA0-BC5E-48D8-B534-A8ABB3CE061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00878B0-EF24-4A0D-A877-07830C14DCE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5265290-ACE0-422F-A915-3877A5CFA14E}"/>
              </a:ext>
            </a:extLst>
          </p:cNvPr>
          <p:cNvSpPr>
            <a:spLocks noGrp="1"/>
          </p:cNvSpPr>
          <p:nvPr>
            <p:ph type="dt" sz="half" idx="10"/>
          </p:nvPr>
        </p:nvSpPr>
        <p:spPr/>
        <p:txBody>
          <a:bodyPr/>
          <a:lstStyle/>
          <a:p>
            <a:fld id="{0152EA78-FE3A-48CA-A7B7-2157D19CCA01}" type="datetimeFigureOut">
              <a:rPr lang="en-US" smtClean="0"/>
              <a:t>9/12/2024</a:t>
            </a:fld>
            <a:endParaRPr lang="en-US" dirty="0"/>
          </a:p>
        </p:txBody>
      </p:sp>
      <p:sp>
        <p:nvSpPr>
          <p:cNvPr id="5" name="Footer Placeholder 4">
            <a:extLst>
              <a:ext uri="{FF2B5EF4-FFF2-40B4-BE49-F238E27FC236}">
                <a16:creationId xmlns:a16="http://schemas.microsoft.com/office/drawing/2014/main" id="{B5C01812-024C-45E2-AA38-824E3D27BB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66CD-150E-4CFC-B7CA-C81C7BC1FE86}"/>
              </a:ext>
            </a:extLst>
          </p:cNvPr>
          <p:cNvSpPr>
            <a:spLocks noGrp="1"/>
          </p:cNvSpPr>
          <p:nvPr>
            <p:ph type="sldNum" sz="quarter" idx="12"/>
          </p:nvPr>
        </p:nvSpPr>
        <p:spPr/>
        <p:txBody>
          <a:bodyPr/>
          <a:lstStyle/>
          <a:p>
            <a:fld id="{D6170792-5A04-4AA7-A1B6-345049F590B4}" type="slidenum">
              <a:rPr lang="en-US" smtClean="0"/>
              <a:t>‹#›</a:t>
            </a:fld>
            <a:endParaRPr lang="en-US" dirty="0"/>
          </a:p>
        </p:txBody>
      </p:sp>
    </p:spTree>
    <p:extLst>
      <p:ext uri="{BB962C8B-B14F-4D97-AF65-F5344CB8AC3E}">
        <p14:creationId xmlns:p14="http://schemas.microsoft.com/office/powerpoint/2010/main" val="2481810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3E78D-29E0-453C-A8B3-4CA34472FB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B65FA8-59AE-44C2-A757-0E942610F95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5E7085-8BC7-427C-987D-F80A8201D587}"/>
              </a:ext>
            </a:extLst>
          </p:cNvPr>
          <p:cNvSpPr>
            <a:spLocks noGrp="1"/>
          </p:cNvSpPr>
          <p:nvPr>
            <p:ph type="dt" sz="half" idx="10"/>
          </p:nvPr>
        </p:nvSpPr>
        <p:spPr/>
        <p:txBody>
          <a:bodyPr/>
          <a:lstStyle/>
          <a:p>
            <a:fld id="{0152EA78-FE3A-48CA-A7B7-2157D19CCA01}" type="datetimeFigureOut">
              <a:rPr lang="en-US" smtClean="0"/>
              <a:t>9/12/2024</a:t>
            </a:fld>
            <a:endParaRPr lang="en-US" dirty="0"/>
          </a:p>
        </p:txBody>
      </p:sp>
      <p:sp>
        <p:nvSpPr>
          <p:cNvPr id="5" name="Footer Placeholder 4">
            <a:extLst>
              <a:ext uri="{FF2B5EF4-FFF2-40B4-BE49-F238E27FC236}">
                <a16:creationId xmlns:a16="http://schemas.microsoft.com/office/drawing/2014/main" id="{1407E93A-19EE-4DEA-B39D-079CF3C4FD6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CD8BEA-7B32-4B97-8A9B-8D9CD1C57708}"/>
              </a:ext>
            </a:extLst>
          </p:cNvPr>
          <p:cNvSpPr>
            <a:spLocks noGrp="1"/>
          </p:cNvSpPr>
          <p:nvPr>
            <p:ph type="sldNum" sz="quarter" idx="12"/>
          </p:nvPr>
        </p:nvSpPr>
        <p:spPr/>
        <p:txBody>
          <a:bodyPr/>
          <a:lstStyle/>
          <a:p>
            <a:fld id="{D6170792-5A04-4AA7-A1B6-345049F590B4}" type="slidenum">
              <a:rPr lang="en-US" smtClean="0"/>
              <a:t>‹#›</a:t>
            </a:fld>
            <a:endParaRPr lang="en-US" dirty="0"/>
          </a:p>
        </p:txBody>
      </p:sp>
    </p:spTree>
    <p:extLst>
      <p:ext uri="{BB962C8B-B14F-4D97-AF65-F5344CB8AC3E}">
        <p14:creationId xmlns:p14="http://schemas.microsoft.com/office/powerpoint/2010/main" val="3562906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1C5CC8-5077-4E26-BEFC-838531667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AD3005-02D9-4E5D-B3D3-905198E465D3}"/>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E7A81B-A20F-47FA-951D-A5F0A5B7D4A0}"/>
              </a:ext>
            </a:extLst>
          </p:cNvPr>
          <p:cNvSpPr>
            <a:spLocks noGrp="1"/>
          </p:cNvSpPr>
          <p:nvPr>
            <p:ph type="dt" sz="half" idx="10"/>
          </p:nvPr>
        </p:nvSpPr>
        <p:spPr/>
        <p:txBody>
          <a:bodyPr/>
          <a:lstStyle/>
          <a:p>
            <a:fld id="{0152EA78-FE3A-48CA-A7B7-2157D19CCA01}" type="datetimeFigureOut">
              <a:rPr lang="en-US" smtClean="0"/>
              <a:t>9/12/2024</a:t>
            </a:fld>
            <a:endParaRPr lang="en-US" dirty="0"/>
          </a:p>
        </p:txBody>
      </p:sp>
      <p:sp>
        <p:nvSpPr>
          <p:cNvPr id="5" name="Footer Placeholder 4">
            <a:extLst>
              <a:ext uri="{FF2B5EF4-FFF2-40B4-BE49-F238E27FC236}">
                <a16:creationId xmlns:a16="http://schemas.microsoft.com/office/drawing/2014/main" id="{76EF8D2C-2A65-47B9-B672-5166B9BBF8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703558-1233-4F45-BB4D-F98EEADF7FD2}"/>
              </a:ext>
            </a:extLst>
          </p:cNvPr>
          <p:cNvSpPr>
            <a:spLocks noGrp="1"/>
          </p:cNvSpPr>
          <p:nvPr>
            <p:ph type="sldNum" sz="quarter" idx="12"/>
          </p:nvPr>
        </p:nvSpPr>
        <p:spPr/>
        <p:txBody>
          <a:bodyPr/>
          <a:lstStyle/>
          <a:p>
            <a:fld id="{D6170792-5A04-4AA7-A1B6-345049F590B4}" type="slidenum">
              <a:rPr lang="en-US" smtClean="0"/>
              <a:t>‹#›</a:t>
            </a:fld>
            <a:endParaRPr lang="en-US" dirty="0"/>
          </a:p>
        </p:txBody>
      </p:sp>
    </p:spTree>
    <p:extLst>
      <p:ext uri="{BB962C8B-B14F-4D97-AF65-F5344CB8AC3E}">
        <p14:creationId xmlns:p14="http://schemas.microsoft.com/office/powerpoint/2010/main" val="1438746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195EA-7C56-4577-8910-81C2035F20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94A5BD-92B5-4902-BFA7-1FD9D1DD97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5DABC-0172-494A-81C6-3F43A0039D55}"/>
              </a:ext>
            </a:extLst>
          </p:cNvPr>
          <p:cNvSpPr>
            <a:spLocks noGrp="1"/>
          </p:cNvSpPr>
          <p:nvPr>
            <p:ph type="dt" sz="half" idx="10"/>
          </p:nvPr>
        </p:nvSpPr>
        <p:spPr/>
        <p:txBody>
          <a:bodyPr/>
          <a:lstStyle/>
          <a:p>
            <a:fld id="{0152EA78-FE3A-48CA-A7B7-2157D19CCA01}" type="datetimeFigureOut">
              <a:rPr lang="en-US" smtClean="0"/>
              <a:t>9/12/2024</a:t>
            </a:fld>
            <a:endParaRPr lang="en-US" dirty="0"/>
          </a:p>
        </p:txBody>
      </p:sp>
      <p:sp>
        <p:nvSpPr>
          <p:cNvPr id="5" name="Footer Placeholder 4">
            <a:extLst>
              <a:ext uri="{FF2B5EF4-FFF2-40B4-BE49-F238E27FC236}">
                <a16:creationId xmlns:a16="http://schemas.microsoft.com/office/drawing/2014/main" id="{C3CA64E4-9934-42D6-ABB1-7B76CA28FA9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4979FC-3FC3-48F1-B717-8C920336C050}"/>
              </a:ext>
            </a:extLst>
          </p:cNvPr>
          <p:cNvSpPr>
            <a:spLocks noGrp="1"/>
          </p:cNvSpPr>
          <p:nvPr>
            <p:ph type="sldNum" sz="quarter" idx="12"/>
          </p:nvPr>
        </p:nvSpPr>
        <p:spPr/>
        <p:txBody>
          <a:bodyPr/>
          <a:lstStyle/>
          <a:p>
            <a:fld id="{D6170792-5A04-4AA7-A1B6-345049F590B4}" type="slidenum">
              <a:rPr lang="en-US" smtClean="0"/>
              <a:t>‹#›</a:t>
            </a:fld>
            <a:endParaRPr lang="en-US" dirty="0"/>
          </a:p>
        </p:txBody>
      </p:sp>
    </p:spTree>
    <p:extLst>
      <p:ext uri="{BB962C8B-B14F-4D97-AF65-F5344CB8AC3E}">
        <p14:creationId xmlns:p14="http://schemas.microsoft.com/office/powerpoint/2010/main" val="3731704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ED232-8F22-4CD1-A723-A4F792448AF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64812B9-11F0-4D0D-A098-47C7052DF09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A2BA2B0-4DFA-4CC8-B34F-4ABEF6AA41C3}"/>
              </a:ext>
            </a:extLst>
          </p:cNvPr>
          <p:cNvSpPr>
            <a:spLocks noGrp="1"/>
          </p:cNvSpPr>
          <p:nvPr>
            <p:ph type="dt" sz="half" idx="10"/>
          </p:nvPr>
        </p:nvSpPr>
        <p:spPr/>
        <p:txBody>
          <a:bodyPr/>
          <a:lstStyle/>
          <a:p>
            <a:fld id="{0152EA78-FE3A-48CA-A7B7-2157D19CCA01}" type="datetimeFigureOut">
              <a:rPr lang="en-US" smtClean="0"/>
              <a:t>9/12/2024</a:t>
            </a:fld>
            <a:endParaRPr lang="en-US" dirty="0"/>
          </a:p>
        </p:txBody>
      </p:sp>
      <p:sp>
        <p:nvSpPr>
          <p:cNvPr id="5" name="Footer Placeholder 4">
            <a:extLst>
              <a:ext uri="{FF2B5EF4-FFF2-40B4-BE49-F238E27FC236}">
                <a16:creationId xmlns:a16="http://schemas.microsoft.com/office/drawing/2014/main" id="{59F8FDBF-DE53-4072-8FF6-BF237E5D13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256830-2C5E-4299-848E-EAB5004D8DA2}"/>
              </a:ext>
            </a:extLst>
          </p:cNvPr>
          <p:cNvSpPr>
            <a:spLocks noGrp="1"/>
          </p:cNvSpPr>
          <p:nvPr>
            <p:ph type="sldNum" sz="quarter" idx="12"/>
          </p:nvPr>
        </p:nvSpPr>
        <p:spPr/>
        <p:txBody>
          <a:bodyPr/>
          <a:lstStyle/>
          <a:p>
            <a:fld id="{D6170792-5A04-4AA7-A1B6-345049F590B4}" type="slidenum">
              <a:rPr lang="en-US" smtClean="0"/>
              <a:t>‹#›</a:t>
            </a:fld>
            <a:endParaRPr lang="en-US" dirty="0"/>
          </a:p>
        </p:txBody>
      </p:sp>
    </p:spTree>
    <p:extLst>
      <p:ext uri="{BB962C8B-B14F-4D97-AF65-F5344CB8AC3E}">
        <p14:creationId xmlns:p14="http://schemas.microsoft.com/office/powerpoint/2010/main" val="54437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00E2E-C284-49D6-9824-E10D6D85D2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E46452-DEBE-4BC4-95BC-5C3D740E4304}"/>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FFBBEF-70C8-4953-8B81-2683CE92681B}"/>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E71547-C49B-4D7B-9F78-7FAF290003E5}"/>
              </a:ext>
            </a:extLst>
          </p:cNvPr>
          <p:cNvSpPr>
            <a:spLocks noGrp="1"/>
          </p:cNvSpPr>
          <p:nvPr>
            <p:ph type="dt" sz="half" idx="10"/>
          </p:nvPr>
        </p:nvSpPr>
        <p:spPr/>
        <p:txBody>
          <a:bodyPr/>
          <a:lstStyle/>
          <a:p>
            <a:fld id="{0152EA78-FE3A-48CA-A7B7-2157D19CCA01}" type="datetimeFigureOut">
              <a:rPr lang="en-US" smtClean="0"/>
              <a:t>9/12/2024</a:t>
            </a:fld>
            <a:endParaRPr lang="en-US" dirty="0"/>
          </a:p>
        </p:txBody>
      </p:sp>
      <p:sp>
        <p:nvSpPr>
          <p:cNvPr id="6" name="Footer Placeholder 5">
            <a:extLst>
              <a:ext uri="{FF2B5EF4-FFF2-40B4-BE49-F238E27FC236}">
                <a16:creationId xmlns:a16="http://schemas.microsoft.com/office/drawing/2014/main" id="{D77A8E2F-FF74-4446-9C1F-0FD405694C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1A7DF14-C9FA-4B3A-B4F6-B92E2C97077D}"/>
              </a:ext>
            </a:extLst>
          </p:cNvPr>
          <p:cNvSpPr>
            <a:spLocks noGrp="1"/>
          </p:cNvSpPr>
          <p:nvPr>
            <p:ph type="sldNum" sz="quarter" idx="12"/>
          </p:nvPr>
        </p:nvSpPr>
        <p:spPr/>
        <p:txBody>
          <a:bodyPr/>
          <a:lstStyle/>
          <a:p>
            <a:fld id="{D6170792-5A04-4AA7-A1B6-345049F590B4}" type="slidenum">
              <a:rPr lang="en-US" smtClean="0"/>
              <a:t>‹#›</a:t>
            </a:fld>
            <a:endParaRPr lang="en-US" dirty="0"/>
          </a:p>
        </p:txBody>
      </p:sp>
    </p:spTree>
    <p:extLst>
      <p:ext uri="{BB962C8B-B14F-4D97-AF65-F5344CB8AC3E}">
        <p14:creationId xmlns:p14="http://schemas.microsoft.com/office/powerpoint/2010/main" val="2523008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8CCC-5F67-483C-92EE-51BB3E3070F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FC3730-3332-42DF-A7AC-3AC9DA06942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3B451267-A6C2-4417-BFE2-08D7612BA1F6}"/>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583CD9-0043-4D5A-9022-A69DE4AF770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3BB52AE8-7AF2-4739-9522-89A6A48B0044}"/>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7908C1-FCF7-4191-ACAC-D0BBC746C684}"/>
              </a:ext>
            </a:extLst>
          </p:cNvPr>
          <p:cNvSpPr>
            <a:spLocks noGrp="1"/>
          </p:cNvSpPr>
          <p:nvPr>
            <p:ph type="dt" sz="half" idx="10"/>
          </p:nvPr>
        </p:nvSpPr>
        <p:spPr/>
        <p:txBody>
          <a:bodyPr/>
          <a:lstStyle/>
          <a:p>
            <a:fld id="{0152EA78-FE3A-48CA-A7B7-2157D19CCA01}" type="datetimeFigureOut">
              <a:rPr lang="en-US" smtClean="0"/>
              <a:t>9/12/2024</a:t>
            </a:fld>
            <a:endParaRPr lang="en-US" dirty="0"/>
          </a:p>
        </p:txBody>
      </p:sp>
      <p:sp>
        <p:nvSpPr>
          <p:cNvPr id="8" name="Footer Placeholder 7">
            <a:extLst>
              <a:ext uri="{FF2B5EF4-FFF2-40B4-BE49-F238E27FC236}">
                <a16:creationId xmlns:a16="http://schemas.microsoft.com/office/drawing/2014/main" id="{3CBF4956-EFB5-49C1-9413-5B297EEB0B7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076E73F-C8C6-4586-BD7D-6C806D6C3FEE}"/>
              </a:ext>
            </a:extLst>
          </p:cNvPr>
          <p:cNvSpPr>
            <a:spLocks noGrp="1"/>
          </p:cNvSpPr>
          <p:nvPr>
            <p:ph type="sldNum" sz="quarter" idx="12"/>
          </p:nvPr>
        </p:nvSpPr>
        <p:spPr/>
        <p:txBody>
          <a:bodyPr/>
          <a:lstStyle/>
          <a:p>
            <a:fld id="{D6170792-5A04-4AA7-A1B6-345049F590B4}" type="slidenum">
              <a:rPr lang="en-US" smtClean="0"/>
              <a:t>‹#›</a:t>
            </a:fld>
            <a:endParaRPr lang="en-US" dirty="0"/>
          </a:p>
        </p:txBody>
      </p:sp>
    </p:spTree>
    <p:extLst>
      <p:ext uri="{BB962C8B-B14F-4D97-AF65-F5344CB8AC3E}">
        <p14:creationId xmlns:p14="http://schemas.microsoft.com/office/powerpoint/2010/main" val="1402230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A264D-78CB-4B1B-BA29-5F2031C558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171EFF-5BEE-476C-BF11-856752B25EC7}"/>
              </a:ext>
            </a:extLst>
          </p:cNvPr>
          <p:cNvSpPr>
            <a:spLocks noGrp="1"/>
          </p:cNvSpPr>
          <p:nvPr>
            <p:ph type="dt" sz="half" idx="10"/>
          </p:nvPr>
        </p:nvSpPr>
        <p:spPr/>
        <p:txBody>
          <a:bodyPr/>
          <a:lstStyle/>
          <a:p>
            <a:fld id="{0152EA78-FE3A-48CA-A7B7-2157D19CCA01}" type="datetimeFigureOut">
              <a:rPr lang="en-US" smtClean="0"/>
              <a:t>9/12/2024</a:t>
            </a:fld>
            <a:endParaRPr lang="en-US" dirty="0"/>
          </a:p>
        </p:txBody>
      </p:sp>
      <p:sp>
        <p:nvSpPr>
          <p:cNvPr id="4" name="Footer Placeholder 3">
            <a:extLst>
              <a:ext uri="{FF2B5EF4-FFF2-40B4-BE49-F238E27FC236}">
                <a16:creationId xmlns:a16="http://schemas.microsoft.com/office/drawing/2014/main" id="{00B2A4AA-FD14-4F98-8E32-224D2DA8A9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1B5B2E4-024C-407B-BCB7-174273E06E8B}"/>
              </a:ext>
            </a:extLst>
          </p:cNvPr>
          <p:cNvSpPr>
            <a:spLocks noGrp="1"/>
          </p:cNvSpPr>
          <p:nvPr>
            <p:ph type="sldNum" sz="quarter" idx="12"/>
          </p:nvPr>
        </p:nvSpPr>
        <p:spPr/>
        <p:txBody>
          <a:bodyPr/>
          <a:lstStyle/>
          <a:p>
            <a:fld id="{D6170792-5A04-4AA7-A1B6-345049F590B4}" type="slidenum">
              <a:rPr lang="en-US" smtClean="0"/>
              <a:t>‹#›</a:t>
            </a:fld>
            <a:endParaRPr lang="en-US" dirty="0"/>
          </a:p>
        </p:txBody>
      </p:sp>
    </p:spTree>
    <p:extLst>
      <p:ext uri="{BB962C8B-B14F-4D97-AF65-F5344CB8AC3E}">
        <p14:creationId xmlns:p14="http://schemas.microsoft.com/office/powerpoint/2010/main" val="3147554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18DC2B-68FF-4BFF-BE0A-47589CBC5431}"/>
              </a:ext>
            </a:extLst>
          </p:cNvPr>
          <p:cNvSpPr>
            <a:spLocks noGrp="1"/>
          </p:cNvSpPr>
          <p:nvPr>
            <p:ph type="dt" sz="half" idx="10"/>
          </p:nvPr>
        </p:nvSpPr>
        <p:spPr/>
        <p:txBody>
          <a:bodyPr/>
          <a:lstStyle/>
          <a:p>
            <a:fld id="{0152EA78-FE3A-48CA-A7B7-2157D19CCA01}" type="datetimeFigureOut">
              <a:rPr lang="en-US" smtClean="0"/>
              <a:t>9/12/2024</a:t>
            </a:fld>
            <a:endParaRPr lang="en-US" dirty="0"/>
          </a:p>
        </p:txBody>
      </p:sp>
      <p:sp>
        <p:nvSpPr>
          <p:cNvPr id="3" name="Footer Placeholder 2">
            <a:extLst>
              <a:ext uri="{FF2B5EF4-FFF2-40B4-BE49-F238E27FC236}">
                <a16:creationId xmlns:a16="http://schemas.microsoft.com/office/drawing/2014/main" id="{173D5C87-E7AB-40CB-A64A-7F8ABE3E856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FA74A90-39F9-43C5-9F12-47335DC51BB1}"/>
              </a:ext>
            </a:extLst>
          </p:cNvPr>
          <p:cNvSpPr>
            <a:spLocks noGrp="1"/>
          </p:cNvSpPr>
          <p:nvPr>
            <p:ph type="sldNum" sz="quarter" idx="12"/>
          </p:nvPr>
        </p:nvSpPr>
        <p:spPr/>
        <p:txBody>
          <a:bodyPr/>
          <a:lstStyle/>
          <a:p>
            <a:fld id="{D6170792-5A04-4AA7-A1B6-345049F590B4}" type="slidenum">
              <a:rPr lang="en-US" smtClean="0"/>
              <a:t>‹#›</a:t>
            </a:fld>
            <a:endParaRPr lang="en-US" dirty="0"/>
          </a:p>
        </p:txBody>
      </p:sp>
    </p:spTree>
    <p:extLst>
      <p:ext uri="{BB962C8B-B14F-4D97-AF65-F5344CB8AC3E}">
        <p14:creationId xmlns:p14="http://schemas.microsoft.com/office/powerpoint/2010/main" val="106395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5113C-BA09-447E-B4E0-B0404046E51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D81BA8C-BBAC-47A7-A0CF-779B65593A5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23B4E0-621F-438D-8335-CD4B6ACB966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138C4263-B1B4-456D-A0C6-2644EF26EE92}"/>
              </a:ext>
            </a:extLst>
          </p:cNvPr>
          <p:cNvSpPr>
            <a:spLocks noGrp="1"/>
          </p:cNvSpPr>
          <p:nvPr>
            <p:ph type="dt" sz="half" idx="10"/>
          </p:nvPr>
        </p:nvSpPr>
        <p:spPr/>
        <p:txBody>
          <a:bodyPr/>
          <a:lstStyle/>
          <a:p>
            <a:fld id="{0152EA78-FE3A-48CA-A7B7-2157D19CCA01}" type="datetimeFigureOut">
              <a:rPr lang="en-US" smtClean="0"/>
              <a:t>9/12/2024</a:t>
            </a:fld>
            <a:endParaRPr lang="en-US" dirty="0"/>
          </a:p>
        </p:txBody>
      </p:sp>
      <p:sp>
        <p:nvSpPr>
          <p:cNvPr id="6" name="Footer Placeholder 5">
            <a:extLst>
              <a:ext uri="{FF2B5EF4-FFF2-40B4-BE49-F238E27FC236}">
                <a16:creationId xmlns:a16="http://schemas.microsoft.com/office/drawing/2014/main" id="{F254319E-F957-45A7-BB7C-690257EDC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4667178-0673-4166-946E-255E1CDD8B65}"/>
              </a:ext>
            </a:extLst>
          </p:cNvPr>
          <p:cNvSpPr>
            <a:spLocks noGrp="1"/>
          </p:cNvSpPr>
          <p:nvPr>
            <p:ph type="sldNum" sz="quarter" idx="12"/>
          </p:nvPr>
        </p:nvSpPr>
        <p:spPr/>
        <p:txBody>
          <a:bodyPr/>
          <a:lstStyle/>
          <a:p>
            <a:fld id="{D6170792-5A04-4AA7-A1B6-345049F590B4}" type="slidenum">
              <a:rPr lang="en-US" smtClean="0"/>
              <a:t>‹#›</a:t>
            </a:fld>
            <a:endParaRPr lang="en-US" dirty="0"/>
          </a:p>
        </p:txBody>
      </p:sp>
    </p:spTree>
    <p:extLst>
      <p:ext uri="{BB962C8B-B14F-4D97-AF65-F5344CB8AC3E}">
        <p14:creationId xmlns:p14="http://schemas.microsoft.com/office/powerpoint/2010/main" val="258484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6F903-A1E6-4314-9DD0-7D6898D7160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CB71576-5BA5-404E-9390-680B546F3F1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C979D2AF-3B39-4731-9BC6-5C1E25F8BD4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F11B45DD-B7C5-4AE1-876A-700B33C3C366}"/>
              </a:ext>
            </a:extLst>
          </p:cNvPr>
          <p:cNvSpPr>
            <a:spLocks noGrp="1"/>
          </p:cNvSpPr>
          <p:nvPr>
            <p:ph type="dt" sz="half" idx="10"/>
          </p:nvPr>
        </p:nvSpPr>
        <p:spPr/>
        <p:txBody>
          <a:bodyPr/>
          <a:lstStyle/>
          <a:p>
            <a:fld id="{0152EA78-FE3A-48CA-A7B7-2157D19CCA01}" type="datetimeFigureOut">
              <a:rPr lang="en-US" smtClean="0"/>
              <a:t>9/12/2024</a:t>
            </a:fld>
            <a:endParaRPr lang="en-US" dirty="0"/>
          </a:p>
        </p:txBody>
      </p:sp>
      <p:sp>
        <p:nvSpPr>
          <p:cNvPr id="6" name="Footer Placeholder 5">
            <a:extLst>
              <a:ext uri="{FF2B5EF4-FFF2-40B4-BE49-F238E27FC236}">
                <a16:creationId xmlns:a16="http://schemas.microsoft.com/office/drawing/2014/main" id="{D391E3E4-04AE-4C5B-8959-03E7E05B7E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8A2A82-5A9B-4B31-BAC0-052A877EAF66}"/>
              </a:ext>
            </a:extLst>
          </p:cNvPr>
          <p:cNvSpPr>
            <a:spLocks noGrp="1"/>
          </p:cNvSpPr>
          <p:nvPr>
            <p:ph type="sldNum" sz="quarter" idx="12"/>
          </p:nvPr>
        </p:nvSpPr>
        <p:spPr/>
        <p:txBody>
          <a:bodyPr/>
          <a:lstStyle/>
          <a:p>
            <a:fld id="{D6170792-5A04-4AA7-A1B6-345049F590B4}" type="slidenum">
              <a:rPr lang="en-US" smtClean="0"/>
              <a:t>‹#›</a:t>
            </a:fld>
            <a:endParaRPr lang="en-US" dirty="0"/>
          </a:p>
        </p:txBody>
      </p:sp>
    </p:spTree>
    <p:extLst>
      <p:ext uri="{BB962C8B-B14F-4D97-AF65-F5344CB8AC3E}">
        <p14:creationId xmlns:p14="http://schemas.microsoft.com/office/powerpoint/2010/main" val="4261222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B199DB-7FA4-44B5-BCCE-1FDEFE44643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98C85B-811E-4752-9409-BE00E898B50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FC6D13-AC5B-4C13-ADA4-367B89F42F9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152EA78-FE3A-48CA-A7B7-2157D19CCA01}" type="datetimeFigureOut">
              <a:rPr lang="en-US" smtClean="0"/>
              <a:t>9/12/2024</a:t>
            </a:fld>
            <a:endParaRPr lang="en-US" dirty="0"/>
          </a:p>
        </p:txBody>
      </p:sp>
      <p:sp>
        <p:nvSpPr>
          <p:cNvPr id="5" name="Footer Placeholder 4">
            <a:extLst>
              <a:ext uri="{FF2B5EF4-FFF2-40B4-BE49-F238E27FC236}">
                <a16:creationId xmlns:a16="http://schemas.microsoft.com/office/drawing/2014/main" id="{706E6C0E-A62F-494B-99B8-95048DBA72C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1D571EC-F70C-40A1-8DD1-D7C339AEC26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170792-5A04-4AA7-A1B6-345049F590B4}" type="slidenum">
              <a:rPr lang="en-US" smtClean="0"/>
              <a:t>‹#›</a:t>
            </a:fld>
            <a:endParaRPr lang="en-US" dirty="0"/>
          </a:p>
        </p:txBody>
      </p:sp>
    </p:spTree>
    <p:extLst>
      <p:ext uri="{BB962C8B-B14F-4D97-AF65-F5344CB8AC3E}">
        <p14:creationId xmlns:p14="http://schemas.microsoft.com/office/powerpoint/2010/main" val="38044387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aauw-wi.aauw.net/election-2024-ambassado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lectionfactswi.com/" TargetMode="External"/><Relationship Id="rId3" Type="http://schemas.openxmlformats.org/officeDocument/2006/relationships/image" Target="../media/image1.png"/><Relationship Id="rId7" Type="http://schemas.openxmlformats.org/officeDocument/2006/relationships/hyperlink" Target="https://www.aauw.org/app/uploads/2024/06/Its-My-Vote-2024-Voter-Issue-Guide-English.pdf" TargetMode="External"/><Relationship Id="rId2" Type="http://schemas.openxmlformats.org/officeDocument/2006/relationships/hyperlink" Target="https://aauw-wi.aauw.net/election-2024-ambassador/" TargetMode="External"/><Relationship Id="rId1" Type="http://schemas.openxmlformats.org/officeDocument/2006/relationships/slideLayout" Target="../slideLayouts/slideLayout2.xml"/><Relationship Id="rId6" Type="http://schemas.openxmlformats.org/officeDocument/2006/relationships/hyperlink" Target="https://www.vote411.org/wisconsin" TargetMode="External"/><Relationship Id="rId5" Type="http://schemas.openxmlformats.org/officeDocument/2006/relationships/image" Target="../media/image2.png"/><Relationship Id="rId4" Type="http://schemas.openxmlformats.org/officeDocument/2006/relationships/hyperlink" Target="https://myvote.wi.gov/en-us/"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forms.gle/x6YTd7xwSHgVUDif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167D8-96A2-F7A9-5505-408CCBEFC919}"/>
              </a:ext>
            </a:extLst>
          </p:cNvPr>
          <p:cNvSpPr>
            <a:spLocks noGrp="1"/>
          </p:cNvSpPr>
          <p:nvPr>
            <p:ph idx="1"/>
          </p:nvPr>
        </p:nvSpPr>
        <p:spPr>
          <a:xfrm>
            <a:off x="533400" y="381000"/>
            <a:ext cx="8077200" cy="6096000"/>
          </a:xfrm>
        </p:spPr>
        <p:txBody>
          <a:bodyPr>
            <a:normAutofit fontScale="85000" lnSpcReduction="20000"/>
          </a:bodyPr>
          <a:lstStyle/>
          <a:p>
            <a:pPr marL="0" indent="0" algn="ctr">
              <a:buNone/>
            </a:pPr>
            <a:r>
              <a:rPr lang="en-US" sz="3200" b="1" dirty="0">
                <a:solidFill>
                  <a:srgbClr val="FF0000"/>
                </a:solidFill>
              </a:rPr>
              <a:t>YOU CAN BE AN ELECTION ‘24 AMBASSADOR</a:t>
            </a:r>
          </a:p>
          <a:p>
            <a:r>
              <a:rPr lang="en-US" dirty="0">
                <a:solidFill>
                  <a:srgbClr val="FF0000"/>
                </a:solidFill>
              </a:rPr>
              <a:t>Are you concerned about who will be elected in November?</a:t>
            </a:r>
          </a:p>
          <a:p>
            <a:r>
              <a:rPr lang="en-US" dirty="0">
                <a:solidFill>
                  <a:srgbClr val="FF0000"/>
                </a:solidFill>
              </a:rPr>
              <a:t>Are you concerned that your voice will be heard?</a:t>
            </a:r>
          </a:p>
          <a:p>
            <a:r>
              <a:rPr lang="en-US" dirty="0">
                <a:solidFill>
                  <a:srgbClr val="FF0000"/>
                </a:solidFill>
              </a:rPr>
              <a:t>Are you unsure what more you can do?</a:t>
            </a:r>
          </a:p>
          <a:p>
            <a:pPr marL="0" indent="0">
              <a:buNone/>
            </a:pPr>
            <a:endParaRPr lang="en-US" dirty="0">
              <a:solidFill>
                <a:srgbClr val="FF0000"/>
              </a:solidFill>
            </a:endParaRPr>
          </a:p>
          <a:p>
            <a:pPr marL="0" indent="0" algn="ctr">
              <a:lnSpc>
                <a:spcPct val="120000"/>
              </a:lnSpc>
              <a:spcBef>
                <a:spcPts val="0"/>
              </a:spcBef>
              <a:spcAft>
                <a:spcPts val="300"/>
              </a:spcAft>
              <a:buNone/>
            </a:pPr>
            <a:r>
              <a:rPr lang="en-US" sz="2400" b="1" dirty="0"/>
              <a:t>Wisconsin AAUW has a new and simple program that might help! </a:t>
            </a:r>
          </a:p>
          <a:p>
            <a:pPr marL="0" indent="0">
              <a:lnSpc>
                <a:spcPct val="120000"/>
              </a:lnSpc>
              <a:spcBef>
                <a:spcPts val="0"/>
              </a:spcBef>
              <a:buNone/>
            </a:pPr>
            <a:r>
              <a:rPr lang="en-US" dirty="0"/>
              <a:t>Effective immediately, with are introducing an </a:t>
            </a:r>
            <a:r>
              <a:rPr lang="en-US" dirty="0">
                <a:solidFill>
                  <a:srgbClr val="FF0000"/>
                </a:solidFill>
              </a:rPr>
              <a:t>ELECTION ‘24 AMBASSADOR PROGRAM </a:t>
            </a:r>
            <a:r>
              <a:rPr lang="en-US" dirty="0"/>
              <a:t>(</a:t>
            </a:r>
            <a:r>
              <a:rPr lang="en-US" dirty="0">
                <a:solidFill>
                  <a:srgbClr val="FF0000"/>
                </a:solidFill>
                <a:hlinkClick r:id="rId2"/>
              </a:rPr>
              <a:t>https://aauw-wi.aauw.net/election-2024-ambassador</a:t>
            </a:r>
            <a:r>
              <a:rPr lang="en-US" dirty="0"/>
              <a:t>)</a:t>
            </a:r>
            <a:r>
              <a:rPr lang="en-US" dirty="0">
                <a:solidFill>
                  <a:srgbClr val="FF0000"/>
                </a:solidFill>
              </a:rPr>
              <a:t> </a:t>
            </a:r>
            <a:r>
              <a:rPr lang="en-US" dirty="0"/>
              <a:t>for all members, friends, and family with a challenge pledge. </a:t>
            </a:r>
          </a:p>
          <a:p>
            <a:pPr marL="0" indent="0">
              <a:lnSpc>
                <a:spcPct val="120000"/>
              </a:lnSpc>
              <a:spcBef>
                <a:spcPts val="0"/>
              </a:spcBef>
              <a:buNone/>
            </a:pPr>
            <a:endParaRPr lang="en-US" dirty="0"/>
          </a:p>
          <a:p>
            <a:pPr marL="0" indent="0" algn="ctr" defTabSz="676275">
              <a:lnSpc>
                <a:spcPct val="120000"/>
              </a:lnSpc>
              <a:spcBef>
                <a:spcPts val="0"/>
              </a:spcBef>
              <a:buNone/>
              <a:tabLst>
                <a:tab pos="7543800" algn="l"/>
              </a:tabLst>
            </a:pPr>
            <a:r>
              <a:rPr lang="en-US" b="1" dirty="0">
                <a:solidFill>
                  <a:schemeClr val="accent5">
                    <a:lumMod val="75000"/>
                  </a:schemeClr>
                </a:solidFill>
              </a:rPr>
              <a:t>WHY BECOME AN ELECTION ‘24 AMBASSADOR?</a:t>
            </a:r>
            <a:endParaRPr lang="en-US" b="1" u="sng" dirty="0">
              <a:solidFill>
                <a:schemeClr val="accent5">
                  <a:lumMod val="75000"/>
                </a:schemeClr>
              </a:solidFill>
            </a:endParaRPr>
          </a:p>
          <a:p>
            <a:pPr marL="0" indent="0" defTabSz="676275">
              <a:lnSpc>
                <a:spcPct val="120000"/>
              </a:lnSpc>
              <a:spcBef>
                <a:spcPts val="0"/>
              </a:spcBef>
              <a:buNone/>
              <a:tabLst>
                <a:tab pos="7543800" algn="l"/>
              </a:tabLst>
            </a:pPr>
            <a:r>
              <a:rPr lang="en-US" dirty="0">
                <a:solidFill>
                  <a:srgbClr val="FF0000"/>
                </a:solidFill>
              </a:rPr>
              <a:t>Election ‘24 </a:t>
            </a:r>
            <a:r>
              <a:rPr lang="en-US" dirty="0"/>
              <a:t>has been referred to as the most consequential election of the century. We simply can not afford to be complacent; local, state, and especially national.</a:t>
            </a:r>
          </a:p>
          <a:p>
            <a:pPr marL="0" indent="0" algn="ctr" defTabSz="676275">
              <a:lnSpc>
                <a:spcPct val="120000"/>
              </a:lnSpc>
              <a:spcBef>
                <a:spcPts val="0"/>
              </a:spcBef>
              <a:buNone/>
              <a:tabLst>
                <a:tab pos="7543800" algn="l"/>
              </a:tabLst>
            </a:pPr>
            <a:endParaRPr lang="en-US" b="1" dirty="0">
              <a:solidFill>
                <a:schemeClr val="accent5">
                  <a:lumMod val="75000"/>
                </a:schemeClr>
              </a:solidFill>
            </a:endParaRPr>
          </a:p>
          <a:p>
            <a:pPr marL="0" indent="0" algn="ctr" defTabSz="676275">
              <a:lnSpc>
                <a:spcPct val="120000"/>
              </a:lnSpc>
              <a:spcBef>
                <a:spcPts val="0"/>
              </a:spcBef>
              <a:buNone/>
              <a:tabLst>
                <a:tab pos="7543800" algn="l"/>
              </a:tabLst>
            </a:pPr>
            <a:r>
              <a:rPr lang="en-US" b="1" dirty="0">
                <a:solidFill>
                  <a:schemeClr val="accent5">
                    <a:lumMod val="75000"/>
                  </a:schemeClr>
                </a:solidFill>
              </a:rPr>
              <a:t>WHAT IS AN ELECTION ‘24 AMBASSADOR? </a:t>
            </a:r>
          </a:p>
          <a:p>
            <a:pPr marL="0" indent="0" defTabSz="676275">
              <a:lnSpc>
                <a:spcPct val="120000"/>
              </a:lnSpc>
              <a:spcBef>
                <a:spcPts val="0"/>
              </a:spcBef>
              <a:buNone/>
              <a:tabLst>
                <a:tab pos="7543800" algn="l"/>
              </a:tabLst>
            </a:pPr>
            <a:r>
              <a:rPr lang="en-US" dirty="0"/>
              <a:t>The program uses the “power of one”, a theory that one person’s action can change the future. </a:t>
            </a:r>
          </a:p>
          <a:p>
            <a:pPr marL="0" indent="0" algn="ctr" defTabSz="676275">
              <a:lnSpc>
                <a:spcPct val="120000"/>
              </a:lnSpc>
              <a:spcBef>
                <a:spcPts val="0"/>
              </a:spcBef>
              <a:buNone/>
              <a:tabLst>
                <a:tab pos="7543800" algn="l"/>
              </a:tabLst>
            </a:pPr>
            <a:endParaRPr lang="en-US" b="1" dirty="0">
              <a:solidFill>
                <a:schemeClr val="accent5">
                  <a:lumMod val="75000"/>
                </a:schemeClr>
              </a:solidFill>
            </a:endParaRPr>
          </a:p>
          <a:p>
            <a:pPr marL="0" indent="0" algn="ctr" defTabSz="676275">
              <a:lnSpc>
                <a:spcPct val="120000"/>
              </a:lnSpc>
              <a:spcBef>
                <a:spcPts val="0"/>
              </a:spcBef>
              <a:buNone/>
              <a:tabLst>
                <a:tab pos="7543800" algn="l"/>
              </a:tabLst>
            </a:pPr>
            <a:r>
              <a:rPr lang="en-US" b="1" dirty="0">
                <a:solidFill>
                  <a:schemeClr val="accent5">
                    <a:lumMod val="75000"/>
                  </a:schemeClr>
                </a:solidFill>
              </a:rPr>
              <a:t>WHAT IS A CHALLENGE PLEDGE? </a:t>
            </a:r>
          </a:p>
          <a:p>
            <a:pPr marL="0" indent="0" algn="ctr" defTabSz="676275">
              <a:lnSpc>
                <a:spcPct val="120000"/>
              </a:lnSpc>
              <a:spcBef>
                <a:spcPts val="0"/>
              </a:spcBef>
              <a:buNone/>
              <a:tabLst>
                <a:tab pos="7543800" algn="l"/>
              </a:tabLst>
            </a:pPr>
            <a:r>
              <a:rPr lang="en-US" b="1" dirty="0">
                <a:solidFill>
                  <a:srgbClr val="FF0000"/>
                </a:solidFill>
              </a:rPr>
              <a:t>Your commitment to contact at least 10 people and </a:t>
            </a:r>
          </a:p>
          <a:p>
            <a:pPr marL="0" indent="0" algn="ctr" defTabSz="676275">
              <a:lnSpc>
                <a:spcPct val="120000"/>
              </a:lnSpc>
              <a:spcBef>
                <a:spcPts val="0"/>
              </a:spcBef>
              <a:buNone/>
              <a:tabLst>
                <a:tab pos="7543800" algn="l"/>
              </a:tabLst>
            </a:pPr>
            <a:r>
              <a:rPr lang="en-US" b="1" dirty="0">
                <a:solidFill>
                  <a:srgbClr val="FF0000"/>
                </a:solidFill>
              </a:rPr>
              <a:t>get their commitment to vote!</a:t>
            </a:r>
          </a:p>
        </p:txBody>
      </p:sp>
    </p:spTree>
    <p:extLst>
      <p:ext uri="{BB962C8B-B14F-4D97-AF65-F5344CB8AC3E}">
        <p14:creationId xmlns:p14="http://schemas.microsoft.com/office/powerpoint/2010/main" val="3878074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290866-9198-4938-F2A2-A8F03BC182EF}"/>
              </a:ext>
            </a:extLst>
          </p:cNvPr>
          <p:cNvSpPr>
            <a:spLocks noGrp="1"/>
          </p:cNvSpPr>
          <p:nvPr>
            <p:ph idx="1"/>
          </p:nvPr>
        </p:nvSpPr>
        <p:spPr>
          <a:xfrm>
            <a:off x="381000" y="304800"/>
            <a:ext cx="8382000" cy="6324600"/>
          </a:xfrm>
        </p:spPr>
        <p:txBody>
          <a:bodyPr/>
          <a:lstStyle/>
          <a:p>
            <a:pPr marL="0" indent="0" algn="ctr">
              <a:buNone/>
            </a:pPr>
            <a:r>
              <a:rPr lang="en-US" sz="2400" b="1" dirty="0">
                <a:solidFill>
                  <a:schemeClr val="accent5">
                    <a:lumMod val="75000"/>
                  </a:schemeClr>
                </a:solidFill>
              </a:rPr>
              <a:t>HOW DOES THE 24 ELECTION AMBASSADOR PROGRAM WORK?</a:t>
            </a:r>
          </a:p>
          <a:p>
            <a:pPr marL="0" indent="0" algn="ctr">
              <a:buNone/>
            </a:pPr>
            <a:r>
              <a:rPr lang="en-US" sz="2000" dirty="0">
                <a:solidFill>
                  <a:schemeClr val="accent5">
                    <a:lumMod val="75000"/>
                  </a:schemeClr>
                </a:solidFill>
                <a:hlinkClick r:id="rId2"/>
              </a:rPr>
              <a:t>aauw-wi.aauw.net/election-2024-ambassador</a:t>
            </a:r>
            <a:endParaRPr lang="en-US" sz="2000" dirty="0">
              <a:solidFill>
                <a:schemeClr val="accent5">
                  <a:lumMod val="75000"/>
                </a:schemeClr>
              </a:solidFill>
            </a:endParaRPr>
          </a:p>
          <a:p>
            <a:pPr marL="0" indent="0">
              <a:buNone/>
            </a:pPr>
            <a:endParaRPr lang="en-US" sz="700" dirty="0"/>
          </a:p>
          <a:p>
            <a:pPr marL="0" indent="0">
              <a:buNone/>
            </a:pPr>
            <a:r>
              <a:rPr lang="en-US" sz="1800" dirty="0"/>
              <a:t>The website above is a one-stop resource center with important links to:</a:t>
            </a:r>
          </a:p>
          <a:p>
            <a:endParaRPr lang="en-US" dirty="0"/>
          </a:p>
        </p:txBody>
      </p:sp>
      <p:pic>
        <p:nvPicPr>
          <p:cNvPr id="4" name="Picture 3" descr="My Vote">
            <a:extLst>
              <a:ext uri="{FF2B5EF4-FFF2-40B4-BE49-F238E27FC236}">
                <a16:creationId xmlns:a16="http://schemas.microsoft.com/office/drawing/2014/main" id="{5231F75C-C54E-6DD0-B85B-35FC8D98F92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806" y="1724025"/>
            <a:ext cx="958215" cy="561975"/>
          </a:xfrm>
          <a:prstGeom prst="rect">
            <a:avLst/>
          </a:prstGeom>
          <a:noFill/>
          <a:ln>
            <a:noFill/>
          </a:ln>
        </p:spPr>
      </p:pic>
      <p:sp>
        <p:nvSpPr>
          <p:cNvPr id="5" name="TextBox 4">
            <a:extLst>
              <a:ext uri="{FF2B5EF4-FFF2-40B4-BE49-F238E27FC236}">
                <a16:creationId xmlns:a16="http://schemas.microsoft.com/office/drawing/2014/main" id="{85463464-7271-5EA4-4A99-3327414EA9B1}"/>
              </a:ext>
            </a:extLst>
          </p:cNvPr>
          <p:cNvSpPr txBox="1"/>
          <p:nvPr/>
        </p:nvSpPr>
        <p:spPr>
          <a:xfrm>
            <a:off x="1676400" y="1771906"/>
            <a:ext cx="7162800" cy="461665"/>
          </a:xfrm>
          <a:prstGeom prst="rect">
            <a:avLst/>
          </a:prstGeom>
          <a:noFill/>
        </p:spPr>
        <p:txBody>
          <a:bodyPr wrap="square" rtlCol="0">
            <a:spAutoFit/>
          </a:bodyPr>
          <a:lstStyle/>
          <a:p>
            <a:pPr marL="0" marR="0">
              <a:spcBef>
                <a:spcPts val="0"/>
              </a:spcBef>
              <a:spcAft>
                <a:spcPts val="0"/>
              </a:spcAft>
            </a:pPr>
            <a:r>
              <a:rPr lang="en-US" sz="1200" u="sng" dirty="0">
                <a:solidFill>
                  <a:srgbClr val="0000FF"/>
                </a:solidFill>
                <a:effectLst/>
                <a:ea typeface="Times New Roman" panose="02020603050405020304" pitchFamily="18" charset="0"/>
                <a:hlinkClick r:id="rId4"/>
              </a:rPr>
              <a:t>https://myvote.wi.gov/en-us/</a:t>
            </a:r>
            <a:r>
              <a:rPr lang="en-US" sz="1200" dirty="0">
                <a:effectLst/>
                <a:ea typeface="Times New Roman" panose="02020603050405020304" pitchFamily="18" charset="0"/>
              </a:rPr>
              <a:t> provides information on polling sites, what’s on the ballot, voter registration, absentee voting and allows you to track your ballot once you have voted. </a:t>
            </a:r>
          </a:p>
        </p:txBody>
      </p:sp>
      <p:pic>
        <p:nvPicPr>
          <p:cNvPr id="6" name="Picture 5" descr="A purple rectangle with white text&#10;&#10;Description automatically generated">
            <a:extLst>
              <a:ext uri="{FF2B5EF4-FFF2-40B4-BE49-F238E27FC236}">
                <a16:creationId xmlns:a16="http://schemas.microsoft.com/office/drawing/2014/main" id="{0A450321-DA1C-E1C9-6F34-1373A52ACC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5806" y="2525980"/>
            <a:ext cx="981075" cy="375920"/>
          </a:xfrm>
          <a:prstGeom prst="rect">
            <a:avLst/>
          </a:prstGeom>
        </p:spPr>
      </p:pic>
      <p:sp>
        <p:nvSpPr>
          <p:cNvPr id="8" name="Rectangle 2">
            <a:extLst>
              <a:ext uri="{FF2B5EF4-FFF2-40B4-BE49-F238E27FC236}">
                <a16:creationId xmlns:a16="http://schemas.microsoft.com/office/drawing/2014/main" id="{31F6EE7F-81A9-B938-2EAF-71FE76FF5A4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3">
            <a:extLst>
              <a:ext uri="{FF2B5EF4-FFF2-40B4-BE49-F238E27FC236}">
                <a16:creationId xmlns:a16="http://schemas.microsoft.com/office/drawing/2014/main" id="{5D85E114-E140-6677-24B6-00B1777520C4}"/>
              </a:ext>
            </a:extLst>
          </p:cNvPr>
          <p:cNvSpPr>
            <a:spLocks noChangeArrowheads="1"/>
          </p:cNvSpPr>
          <p:nvPr/>
        </p:nvSpPr>
        <p:spPr bwMode="auto">
          <a:xfrm>
            <a:off x="1609725" y="2390775"/>
            <a:ext cx="730231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Times New Roman" panose="02020603050405020304" pitchFamily="18" charset="0"/>
                <a:hlinkClick r:id="rId6"/>
              </a:rPr>
              <a:t>Wisconsin Voting Information (vote411.org)</a:t>
            </a:r>
            <a:r>
              <a:rPr kumimoji="0" lang="en-US" altLang="en-US" sz="1200" b="0" i="0" u="none" strike="noStrike" cap="none" normalizeH="0" baseline="0" dirty="0">
                <a:ln>
                  <a:noFill/>
                </a:ln>
                <a:solidFill>
                  <a:schemeClr val="tx1"/>
                </a:solidFill>
                <a:effectLst/>
                <a:ea typeface="Times New Roman" panose="02020603050405020304" pitchFamily="18" charset="0"/>
              </a:rPr>
              <a:t> is sponsored by the League of Women Voters. Voter information is updated regularly. You can find out what’s on your ballot, who are the candidates, and even compare candidates’ views on issues you care about. The site also provides information on early voting, election security, and more. </a:t>
            </a:r>
            <a:endParaRPr kumimoji="0" lang="en-US" altLang="en-US" sz="1200" b="0" i="0" u="none" strike="noStrike" cap="none" normalizeH="0" baseline="0" dirty="0">
              <a:ln>
                <a:noFill/>
              </a:ln>
              <a:solidFill>
                <a:schemeClr val="tx1"/>
              </a:solidFill>
              <a:effectLst/>
            </a:endParaRPr>
          </a:p>
        </p:txBody>
      </p:sp>
      <p:sp>
        <p:nvSpPr>
          <p:cNvPr id="10" name="TextBox 9">
            <a:extLst>
              <a:ext uri="{FF2B5EF4-FFF2-40B4-BE49-F238E27FC236}">
                <a16:creationId xmlns:a16="http://schemas.microsoft.com/office/drawing/2014/main" id="{05BA81B3-791A-D536-6B14-820BB50C80E7}"/>
              </a:ext>
            </a:extLst>
          </p:cNvPr>
          <p:cNvSpPr txBox="1"/>
          <p:nvPr/>
        </p:nvSpPr>
        <p:spPr>
          <a:xfrm>
            <a:off x="522468" y="3200400"/>
            <a:ext cx="8240532" cy="3416320"/>
          </a:xfrm>
          <a:prstGeom prst="rect">
            <a:avLst/>
          </a:prstGeom>
          <a:noFill/>
        </p:spPr>
        <p:txBody>
          <a:bodyPr wrap="square" rtlCol="0">
            <a:spAutoFit/>
          </a:bodyPr>
          <a:lstStyle/>
          <a:p>
            <a:r>
              <a:rPr lang="en-US" dirty="0"/>
              <a:t>Topics</a:t>
            </a:r>
            <a:r>
              <a:rPr lang="en-US" dirty="0">
                <a:solidFill>
                  <a:schemeClr val="accent6">
                    <a:lumMod val="75000"/>
                  </a:schemeClr>
                </a:solidFill>
              </a:rPr>
              <a:t> </a:t>
            </a:r>
            <a:r>
              <a:rPr lang="en-US" dirty="0"/>
              <a:t>for courageous conversation with friends and family:</a:t>
            </a:r>
            <a:endParaRPr lang="en-US" dirty="0">
              <a:solidFill>
                <a:srgbClr val="FF0000"/>
              </a:solidFill>
            </a:endParaRPr>
          </a:p>
          <a:p>
            <a:r>
              <a:rPr lang="en-US" sz="1600" u="sng" dirty="0">
                <a:solidFill>
                  <a:srgbClr val="0000FF"/>
                </a:solidFill>
                <a:effectLst/>
                <a:ea typeface="Calibri" panose="020F0502020204030204" pitchFamily="34" charset="0"/>
                <a:hlinkClick r:id="rId7"/>
              </a:rPr>
              <a:t>https://www.aauw.org/app/uploads/2024/06/Its-My-Vote-2024-Voter-Issue-Guide-English.pdf</a:t>
            </a:r>
            <a:r>
              <a:rPr lang="en-US" sz="1600" dirty="0">
                <a:effectLst/>
                <a:ea typeface="Calibri" panose="020F0502020204030204" pitchFamily="34" charset="0"/>
              </a:rPr>
              <a:t> </a:t>
            </a:r>
          </a:p>
          <a:p>
            <a:endParaRPr lang="en-US" b="1" dirty="0">
              <a:ea typeface="Calibri" panose="020F0502020204030204" pitchFamily="34" charset="0"/>
            </a:endParaRPr>
          </a:p>
          <a:p>
            <a:r>
              <a:rPr lang="en-US" b="1" dirty="0"/>
              <a:t>Absentee ballots can be requested now; mailed to you when printed. Vote absentee in person after October 22</a:t>
            </a:r>
            <a:r>
              <a:rPr lang="en-US" b="1" baseline="30000" dirty="0"/>
              <a:t>nd</a:t>
            </a:r>
            <a:r>
              <a:rPr lang="en-US" b="1" dirty="0"/>
              <a:t>. Election date: Tuesday, November 5</a:t>
            </a:r>
            <a:r>
              <a:rPr lang="en-US" b="1" baseline="30000" dirty="0"/>
              <a:t>th</a:t>
            </a:r>
            <a:r>
              <a:rPr lang="en-US" b="1" dirty="0"/>
              <a:t>. </a:t>
            </a:r>
          </a:p>
          <a:p>
            <a:endParaRPr lang="en-US" b="1" dirty="0"/>
          </a:p>
          <a:p>
            <a:r>
              <a:rPr lang="en-US" b="1" dirty="0"/>
              <a:t>Are your ballots safe and accurately recorded? </a:t>
            </a:r>
            <a:r>
              <a:rPr lang="en-US" dirty="0">
                <a:hlinkClick r:id="rId8"/>
              </a:rPr>
              <a:t>https://electionfactswi.com/</a:t>
            </a:r>
            <a:r>
              <a:rPr lang="en-US" dirty="0"/>
              <a:t> </a:t>
            </a:r>
          </a:p>
          <a:p>
            <a:endParaRPr lang="en-US" sz="2000" b="1" dirty="0"/>
          </a:p>
          <a:p>
            <a:pPr algn="ctr"/>
            <a:r>
              <a:rPr lang="en-US" sz="2000" b="1" u="sng" dirty="0">
                <a:solidFill>
                  <a:schemeClr val="accent5">
                    <a:lumMod val="75000"/>
                  </a:schemeClr>
                </a:solidFill>
              </a:rPr>
              <a:t>WHAT IS THE GOAL?</a:t>
            </a:r>
          </a:p>
          <a:p>
            <a:pPr algn="ctr"/>
            <a:r>
              <a:rPr lang="en-US" sz="2000" b="1" dirty="0">
                <a:solidFill>
                  <a:srgbClr val="FF0000"/>
                </a:solidFill>
              </a:rPr>
              <a:t>GET OUT AN INFORMED VOTE!</a:t>
            </a:r>
          </a:p>
          <a:p>
            <a:r>
              <a:rPr lang="en-US" sz="1600" dirty="0"/>
              <a:t>Create awareness about the critical importance of voting by sharing the website with our friends and family.  </a:t>
            </a:r>
          </a:p>
        </p:txBody>
      </p:sp>
    </p:spTree>
    <p:extLst>
      <p:ext uri="{BB962C8B-B14F-4D97-AF65-F5344CB8AC3E}">
        <p14:creationId xmlns:p14="http://schemas.microsoft.com/office/powerpoint/2010/main" val="1367563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0CEF7-5F5A-75C9-F91E-B4908EEF170E}"/>
              </a:ext>
            </a:extLst>
          </p:cNvPr>
          <p:cNvSpPr>
            <a:spLocks noGrp="1"/>
          </p:cNvSpPr>
          <p:nvPr>
            <p:ph type="title"/>
          </p:nvPr>
        </p:nvSpPr>
        <p:spPr/>
        <p:txBody>
          <a:bodyPr>
            <a:normAutofit/>
          </a:bodyPr>
          <a:lstStyle/>
          <a:p>
            <a:r>
              <a:rPr lang="en-US" sz="3200" b="1" dirty="0">
                <a:solidFill>
                  <a:srgbClr val="FF0000"/>
                </a:solidFill>
                <a:latin typeface="+mn-lt"/>
              </a:rPr>
              <a:t>YOU CAN BE AN ELECTION ‘24 AMBASSADOR</a:t>
            </a:r>
            <a:endParaRPr lang="en-US" b="1" dirty="0">
              <a:latin typeface="+mn-lt"/>
            </a:endParaRPr>
          </a:p>
        </p:txBody>
      </p:sp>
      <p:sp>
        <p:nvSpPr>
          <p:cNvPr id="3" name="Content Placeholder 2">
            <a:extLst>
              <a:ext uri="{FF2B5EF4-FFF2-40B4-BE49-F238E27FC236}">
                <a16:creationId xmlns:a16="http://schemas.microsoft.com/office/drawing/2014/main" id="{3BC3877B-5F76-53F4-F221-1BF9437E02AE}"/>
              </a:ext>
            </a:extLst>
          </p:cNvPr>
          <p:cNvSpPr>
            <a:spLocks noGrp="1"/>
          </p:cNvSpPr>
          <p:nvPr>
            <p:ph idx="1"/>
          </p:nvPr>
        </p:nvSpPr>
        <p:spPr>
          <a:xfrm>
            <a:off x="628650" y="1690689"/>
            <a:ext cx="7886700" cy="4486274"/>
          </a:xfrm>
        </p:spPr>
        <p:txBody>
          <a:bodyPr/>
          <a:lstStyle/>
          <a:p>
            <a:pPr marL="0" indent="0" algn="ctr">
              <a:buNone/>
            </a:pPr>
            <a:r>
              <a:rPr lang="en-US" sz="2600" b="1" u="sng" dirty="0">
                <a:solidFill>
                  <a:schemeClr val="accent5">
                    <a:lumMod val="75000"/>
                  </a:schemeClr>
                </a:solidFill>
              </a:rPr>
              <a:t>WHAT IS THE GOAL?</a:t>
            </a:r>
          </a:p>
          <a:p>
            <a:pPr marL="0" indent="0" algn="ctr">
              <a:buNone/>
            </a:pPr>
            <a:r>
              <a:rPr lang="en-US" sz="2600" b="1" dirty="0">
                <a:solidFill>
                  <a:srgbClr val="FF0000"/>
                </a:solidFill>
              </a:rPr>
              <a:t>GET OUT AN INFORMED VOTE!</a:t>
            </a:r>
          </a:p>
          <a:p>
            <a:r>
              <a:rPr lang="en-US" dirty="0"/>
              <a:t>Create awareness about the critical importance of voting by sharing the website with friends and family.</a:t>
            </a:r>
          </a:p>
          <a:p>
            <a:endParaRPr lang="en-US" dirty="0"/>
          </a:p>
          <a:p>
            <a:r>
              <a:rPr lang="en-US" dirty="0"/>
              <a:t>Click here to pledge to be a ‘24 Election Ambassador now: </a:t>
            </a:r>
            <a:r>
              <a:rPr lang="en-US" dirty="0">
                <a:hlinkClick r:id="rId2"/>
              </a:rPr>
              <a:t>https://forms.gle/x6YTd7xwSHgVUDif9</a:t>
            </a:r>
            <a:r>
              <a:rPr lang="en-US" dirty="0"/>
              <a:t>. </a:t>
            </a:r>
          </a:p>
          <a:p>
            <a:endParaRPr lang="en-US" dirty="0">
              <a:highlight>
                <a:srgbClr val="FFFF00"/>
              </a:highlight>
            </a:endParaRPr>
          </a:p>
          <a:p>
            <a:pPr marL="0" indent="0">
              <a:buNone/>
            </a:pPr>
            <a:r>
              <a:rPr lang="en-US" dirty="0"/>
              <a:t>This message comes to you from the AAUW Public Policy Committee</a:t>
            </a:r>
          </a:p>
          <a:p>
            <a:pPr marL="0" indent="0">
              <a:buNone/>
            </a:pPr>
            <a:r>
              <a:rPr lang="en-US" dirty="0"/>
              <a:t>Stephanie </a:t>
            </a:r>
            <a:r>
              <a:rPr lang="en-US" dirty="0" err="1"/>
              <a:t>Malaney</a:t>
            </a:r>
            <a:r>
              <a:rPr lang="en-US" dirty="0"/>
              <a:t> and Barbara Peterson – Co-Chairs</a:t>
            </a:r>
          </a:p>
          <a:p>
            <a:pPr marL="0" indent="0">
              <a:buNone/>
            </a:pPr>
            <a:endParaRPr lang="en-US" dirty="0">
              <a:highlight>
                <a:srgbClr val="FFFF00"/>
              </a:highlight>
            </a:endParaRPr>
          </a:p>
        </p:txBody>
      </p:sp>
    </p:spTree>
    <p:extLst>
      <p:ext uri="{BB962C8B-B14F-4D97-AF65-F5344CB8AC3E}">
        <p14:creationId xmlns:p14="http://schemas.microsoft.com/office/powerpoint/2010/main" val="4172617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21622</TotalTime>
  <Words>480</Words>
  <Application>Microsoft Office PowerPoint</Application>
  <PresentationFormat>On-screen Show (4:3)</PresentationFormat>
  <Paragraphs>42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YOU CAN BE AN ELECTION ‘24 AMBASSADOR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01</dc:title>
  <dc:creator>Carol</dc:creator>
  <cp:lastModifiedBy>Jessica May</cp:lastModifiedBy>
  <cp:revision>754</cp:revision>
  <dcterms:created xsi:type="dcterms:W3CDTF">2015-09-01T15:24:17Z</dcterms:created>
  <dcterms:modified xsi:type="dcterms:W3CDTF">2024-09-12T19:51:10Z</dcterms:modified>
</cp:coreProperties>
</file>